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48" r:id="rId1"/>
    <p:sldMasterId id="2147483684" r:id="rId2"/>
    <p:sldMasterId id="2147483697" r:id="rId3"/>
    <p:sldMasterId id="2147483709" r:id="rId4"/>
  </p:sldMasterIdLst>
  <p:notesMasterIdLst>
    <p:notesMasterId r:id="rId38"/>
  </p:notesMasterIdLst>
  <p:sldIdLst>
    <p:sldId id="282" r:id="rId5"/>
    <p:sldId id="334" r:id="rId6"/>
    <p:sldId id="333" r:id="rId7"/>
    <p:sldId id="294" r:id="rId8"/>
    <p:sldId id="283" r:id="rId9"/>
    <p:sldId id="301" r:id="rId10"/>
    <p:sldId id="302" r:id="rId11"/>
    <p:sldId id="299" r:id="rId12"/>
    <p:sldId id="304" r:id="rId13"/>
    <p:sldId id="305" r:id="rId14"/>
    <p:sldId id="308" r:id="rId15"/>
    <p:sldId id="307" r:id="rId16"/>
    <p:sldId id="310" r:id="rId17"/>
    <p:sldId id="327" r:id="rId18"/>
    <p:sldId id="313" r:id="rId19"/>
    <p:sldId id="314" r:id="rId20"/>
    <p:sldId id="315" r:id="rId21"/>
    <p:sldId id="311" r:id="rId22"/>
    <p:sldId id="261" r:id="rId23"/>
    <p:sldId id="329" r:id="rId24"/>
    <p:sldId id="323" r:id="rId25"/>
    <p:sldId id="319" r:id="rId26"/>
    <p:sldId id="317" r:id="rId27"/>
    <p:sldId id="328" r:id="rId28"/>
    <p:sldId id="321" r:id="rId29"/>
    <p:sldId id="326" r:id="rId30"/>
    <p:sldId id="325" r:id="rId31"/>
    <p:sldId id="332" r:id="rId32"/>
    <p:sldId id="331" r:id="rId33"/>
    <p:sldId id="324" r:id="rId34"/>
    <p:sldId id="269" r:id="rId35"/>
    <p:sldId id="264" r:id="rId36"/>
    <p:sldId id="29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2F77A-85F6-4167-AA08-8644E4164C6A}" type="datetimeFigureOut">
              <a:rPr lang="ru-RU" smtClean="0"/>
              <a:pPr/>
              <a:t>19.11.2014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4AD7C-E69C-400A-91B7-2CB5399313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4AD7C-E69C-400A-91B7-2CB53993131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8911-104D-4077-8265-B4E02FB5F94A}" type="datetime1">
              <a:rPr lang="ru-RU" smtClean="0"/>
              <a:pPr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2B52-4C06-41CC-A7A2-02BA2830C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693D-DECE-40E1-964D-78BE28B39ECC}" type="datetime1">
              <a:rPr lang="ru-RU" smtClean="0"/>
              <a:pPr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2B52-4C06-41CC-A7A2-02BA2830C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1171-283B-485C-9F89-BF05E8E84350}" type="datetime1">
              <a:rPr lang="ru-RU" smtClean="0"/>
              <a:pPr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2B52-4C06-41CC-A7A2-02BA2830C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2F22A-90FA-4666-8534-243F737A6597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19.11.2014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5607E-92B3-4DC3-B784-B5F6F195A42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5B639-18EF-4DE8-B8FD-BE6E44DF74CF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19.11.2014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38EA8-DF14-4EBF-85CA-F09D6D6D56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4B297-3276-4F9C-800D-299E0D0FB844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19.11.2014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E4A98-E0B1-438C-B28F-AA6FE1BE411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D2420-1867-43BE-BCFA-CA8184FD769F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19.11.2014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9D90D-75C1-407E-8751-5CAA4B28493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40CDC-3E8B-452F-81AA-323FFC5A461A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19.11.2014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E4CE-73DA-48D8-8660-9B1E712F0D1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BFA45-534B-459C-A30D-42C6687A866A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19.11.2014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47EEF-CFE8-4F32-8D29-46215C3222A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14AAB-7E1B-43D9-B3DF-AD2EA5BBF06C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19.11.2014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9C5DF-5554-4776-8C53-7FE7737882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1C3D8-712A-40BD-B6CB-1A5A29F79961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19.11.2014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9A09C-FDAA-495F-BC64-8B75E50E8A8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E569-A25D-48E6-9A0F-82B07576A1FE}" type="datetime1">
              <a:rPr lang="ru-RU" smtClean="0"/>
              <a:pPr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2B52-4C06-41CC-A7A2-02BA2830C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FC507-9808-49E2-A194-5EA21C59DC99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19.11.2014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C28ED-4F2E-4816-B879-BEABC3E069B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FB99D-5C09-4535-B021-B782EAFA65EA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19.11.2014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A5185-66B9-4EB5-B97C-D3790CB808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80722-5277-426A-AA1D-B4EDA25D0809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19.11.2014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94323-91F8-4CA5-AB9E-5027885B7E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89DCA-7DE1-4247-8E0F-63CA3EEAC70F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19.11.2014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AF6C0-79A9-4C52-84C2-B0FA1969E0F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E1B8D-27A6-4FCA-9092-3F19BEC3E4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A076D-B2FA-41DE-B270-394FA31165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B8CCD-A0BC-47B5-B211-EE49D02A75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43F26-A132-4D3E-B310-ACA50E1BF5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CCEB0-8D3A-4A99-AC27-686365A129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4FAF7-4777-46FF-8908-7EEF13CBBF2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F771-4630-4582-A548-12857C184946}" type="datetime1">
              <a:rPr lang="ru-RU" smtClean="0"/>
              <a:pPr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2B52-4C06-41CC-A7A2-02BA2830C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384A9-115E-4E8E-B279-16D91ABDDE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08803-756A-4D79-816C-C33B93608C3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9FC66-9641-4F5F-B057-BD3B8177F68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6C1E9-DB0C-4744-BCF9-3BAA2E9D628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B9502-392A-49D1-9BD6-D536DCD2B3D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E1B8D-27A6-4FCA-9092-3F19BEC3E4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A076D-B2FA-41DE-B270-394FA31165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B8CCD-A0BC-47B5-B211-EE49D02A75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43F26-A132-4D3E-B310-ACA50E1BF5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CCEB0-8D3A-4A99-AC27-686365A129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008E-7AF3-4B63-A5FB-F0CE254C896D}" type="datetime1">
              <a:rPr lang="ru-RU" smtClean="0"/>
              <a:pPr/>
              <a:t>19.11.2014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2B52-4C06-41CC-A7A2-02BA2830C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4FAF7-4777-46FF-8908-7EEF13CBBF2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384A9-115E-4E8E-B279-16D91ABDDE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08803-756A-4D79-816C-C33B93608C3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9FC66-9641-4F5F-B057-BD3B8177F68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6C1E9-DB0C-4744-BCF9-3BAA2E9D628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B9502-392A-49D1-9BD6-D536DCD2B3D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4939-89F5-4B73-BAF3-142301BC7B33}" type="datetime1">
              <a:rPr lang="ru-RU" smtClean="0"/>
              <a:pPr/>
              <a:t>19.11.2014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2B52-4C06-41CC-A7A2-02BA2830C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0BF1-587E-4CFE-B495-59CCA0F0C7CF}" type="datetime1">
              <a:rPr lang="ru-RU" smtClean="0"/>
              <a:pPr/>
              <a:t>19.11.2014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2B52-4C06-41CC-A7A2-02BA2830C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E4E19-9A5E-4912-8AED-99F7C4AA1BC3}" type="datetime1">
              <a:rPr lang="ru-RU" smtClean="0"/>
              <a:pPr/>
              <a:t>19.11.2014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2B52-4C06-41CC-A7A2-02BA2830C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A84A-4603-4F45-BF09-0A3AA7A03B79}" type="datetime1">
              <a:rPr lang="ru-RU" smtClean="0"/>
              <a:pPr/>
              <a:t>19.11.2014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2B52-4C06-41CC-A7A2-02BA2830C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044BF-2FD0-4256-9243-6E1ABF8AE676}" type="datetime1">
              <a:rPr lang="ru-RU" smtClean="0"/>
              <a:pPr/>
              <a:t>19.11.2014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2B52-4C06-41CC-A7A2-02BA2830C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56E24-23B3-4C12-B4EF-9180434920F5}" type="datetime1">
              <a:rPr lang="ru-RU" smtClean="0"/>
              <a:pPr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32B52-4C06-41CC-A7A2-02BA2830C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6633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9C284-6C84-4B7A-98F6-8C3E7EFFEB31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D42E4-3B3B-4F22-9567-9C4E4742F8C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E8F79-2517-4089-AAD3-4263F0F30149}" type="slidenum"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E8F79-2517-4089-AAD3-4263F0F30149}" type="slidenum"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img11.nnm.me/c/5/c/5/1/fc371eda962d0f3d651c403c574.jpg" TargetMode="External"/><Relationship Id="rId13" Type="http://schemas.openxmlformats.org/officeDocument/2006/relationships/hyperlink" Target="https://upload.wikimedia.org/wikipedia/commons/8/8a/Medvedev_-_Tomb_of_the_Unknown_Soldier.jpeg" TargetMode="External"/><Relationship Id="rId3" Type="http://schemas.openxmlformats.org/officeDocument/2006/relationships/hyperlink" Target="http://anyamashka.ru/_ph/77/2/207831442.gif?1415274359" TargetMode="External"/><Relationship Id="rId7" Type="http://schemas.openxmlformats.org/officeDocument/2006/relationships/hyperlink" Target="http://www.kurgan.ru/img/news/n67653.jpg" TargetMode="External"/><Relationship Id="rId12" Type="http://schemas.openxmlformats.org/officeDocument/2006/relationships/hyperlink" Target="http://rublevka.lonru.ru/ufiles/yp/206/459.jpg" TargetMode="External"/><Relationship Id="rId2" Type="http://schemas.openxmlformats.org/officeDocument/2006/relationships/hyperlink" Target="http://anyamashka.ru/_ph/77/2/58708764.gif?1415274063" TargetMode="External"/><Relationship Id="rId16" Type="http://schemas.openxmlformats.org/officeDocument/2006/relationships/hyperlink" Target="http://kolyan.net/uploads/posts/2010-05/thumbs/1273080446_img05.jpg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kadashnikov.ru/voyna4.jpg" TargetMode="External"/><Relationship Id="rId11" Type="http://schemas.openxmlformats.org/officeDocument/2006/relationships/hyperlink" Target="http://www.vipgeo.ru/uploads/content_image/large/70712.jpg" TargetMode="External"/><Relationship Id="rId5" Type="http://schemas.openxmlformats.org/officeDocument/2006/relationships/hyperlink" Target="http://im.kommersant.ru/Issues.photo/CORP/2013/12/02/KOG_135469_00002_2_t219_183652.jpg" TargetMode="External"/><Relationship Id="rId15" Type="http://schemas.openxmlformats.org/officeDocument/2006/relationships/hyperlink" Target="http://www.visacomtour.ru/wp-content/uploads/dostvisa/pamjatnik_neizvestnomu_soldatu-3.jpg" TargetMode="External"/><Relationship Id="rId10" Type="http://schemas.openxmlformats.org/officeDocument/2006/relationships/hyperlink" Target="http://moole.ru/uploads/posts/2011-04/1304187050_1303241230_vechnyy-ogon.jpg" TargetMode="External"/><Relationship Id="rId4" Type="http://schemas.openxmlformats.org/officeDocument/2006/relationships/hyperlink" Target="https://upload.wikimedia.org/wikipedia/ru/d/dd/%D0%A4%D0%BE%D1%82%D0%BE20_Vdovenco.jpg" TargetMode="External"/><Relationship Id="rId9" Type="http://schemas.openxmlformats.org/officeDocument/2006/relationships/hyperlink" Target="http://gdb.rferl.org/B035D700-D730-488B-8E5F-0AA45108A68C_w640_r1_s.jpg" TargetMode="External"/><Relationship Id="rId14" Type="http://schemas.openxmlformats.org/officeDocument/2006/relationships/hyperlink" Target="http://photocdn3.itar-tass.com/width/744_b12f2926/tass/m2/uploads/i/20141024/3877498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Documents%20and%20Settings\&#1055;&#1050;\&#1056;&#1072;&#1073;&#1086;&#1095;&#1080;&#1081;%20&#1089;&#1090;&#1086;&#1083;\&#1048;&#1084;&#1103;%20&#1090;&#1074;&#1086;&#1077;%20&#1085;&#1077;&#1080;&#1079;&#1074;&#1077;&#1089;&#1090;&#1085;&#1086;,%20&#1087;&#1086;&#1076;&#1074;&#1080;&#1075;%20&#1090;&#1074;&#1086;&#1081;%20&#1073;&#1077;&#1089;&#1089;&#1084;&#1077;&#1088;&#1090;&#1077;&#1085;\&#1042;&#1099;&#1089;&#1086;&#1094;&#1082;&#1080;&#1081;.mp3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Documents%20and%20Settings\&#1055;&#1050;\&#1056;&#1072;&#1073;&#1086;&#1095;&#1080;&#1081;%20&#1089;&#1090;&#1086;&#1083;\&#1048;&#1084;&#1103;%20&#1090;&#1074;&#1086;&#1077;%20&#1085;&#1077;&#1080;&#1079;&#1074;&#1077;&#1089;&#1090;&#1085;&#1086;,%20&#1087;&#1086;&#1076;&#1074;&#1080;&#1075;%20&#1090;&#1074;&#1086;&#1081;%20&#1073;&#1077;&#1089;&#1089;&#1084;&#1077;&#1088;&#1090;&#1077;&#1085;\&#1042;&#1099;&#1089;&#1086;&#1094;&#1082;&#1080;&#1081;.mp3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1124744"/>
            <a:ext cx="5904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</a:rPr>
              <a:t>Имя </a:t>
            </a:r>
            <a:r>
              <a:rPr lang="ru-RU" sz="4000" b="1" i="1" dirty="0" smtClean="0">
                <a:solidFill>
                  <a:schemeClr val="bg1"/>
                </a:solidFill>
              </a:rPr>
              <a:t>твое </a:t>
            </a:r>
            <a:r>
              <a:rPr lang="ru-RU" sz="4000" b="1" i="1" dirty="0" smtClean="0">
                <a:solidFill>
                  <a:schemeClr val="bg1"/>
                </a:solidFill>
              </a:rPr>
              <a:t>неизвестно</a:t>
            </a:r>
            <a:r>
              <a:rPr lang="ru-RU" sz="4000" b="1" i="1" dirty="0" smtClean="0">
                <a:solidFill>
                  <a:schemeClr val="bg1"/>
                </a:solidFill>
              </a:rPr>
              <a:t>, </a:t>
            </a:r>
            <a:r>
              <a:rPr lang="ru-RU" sz="4000" b="1" i="1" dirty="0" smtClean="0">
                <a:solidFill>
                  <a:schemeClr val="bg1"/>
                </a:solidFill>
              </a:rPr>
              <a:t>подвиг </a:t>
            </a:r>
            <a:r>
              <a:rPr lang="ru-RU" sz="4000" b="1" i="1" dirty="0" smtClean="0">
                <a:solidFill>
                  <a:schemeClr val="bg1"/>
                </a:solidFill>
              </a:rPr>
              <a:t>твой</a:t>
            </a:r>
          </a:p>
          <a:p>
            <a:pPr algn="r"/>
            <a:r>
              <a:rPr lang="ru-RU" sz="4000" b="1" i="1" dirty="0" smtClean="0">
                <a:solidFill>
                  <a:schemeClr val="bg1"/>
                </a:solidFill>
              </a:rPr>
              <a:t> </a:t>
            </a:r>
            <a:r>
              <a:rPr lang="ru-RU" sz="4000" b="1" i="1" dirty="0" smtClean="0">
                <a:solidFill>
                  <a:schemeClr val="bg1"/>
                </a:solidFill>
              </a:rPr>
              <a:t>бессмертен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i="1" dirty="0" smtClean="0">
                <a:solidFill>
                  <a:srgbClr val="C00000"/>
                </a:solidFill>
              </a:rPr>
              <a:t>И в своей знаменитой могиле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Неизвестный положен солдат</a:t>
            </a:r>
          </a:p>
        </p:txBody>
      </p:sp>
      <p:pic>
        <p:nvPicPr>
          <p:cNvPr id="32770" name="Picture 2" descr="https://upload.wikimedia.org/wikipedia/ru/d/dd/%D0%A4%D0%BE%D1%82%D0%BE20_Vdoven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49898"/>
            <a:ext cx="7560840" cy="5408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Ъ - День в истории: 3 декабр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768" y="116632"/>
            <a:ext cx="9176768" cy="674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Подлинная история создания мемориала Могилы Hеизвестного Солдата и Вечного огня - Калейдоско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17" y="404664"/>
            <a:ext cx="9087783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3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Накануне 9 Мая инвалиды-колясочники пронесут по Москве Вечный огонь НЕ ИНВАЛИД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09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Вопрос октября - Страница 4 -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6648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Москва. Александровский сад -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2807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Вечный огонь вернулся на могилу Неизвестного солдата Новости Росс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81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788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679504" y="5288340"/>
            <a:ext cx="44644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Куда б ни шёл, ни ехал ты,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Но здесь остановись,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Могиле этой дорогой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Всем сердцем поклонись.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009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3990975" y="3043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6324" name="Rectangle 7"/>
          <p:cNvSpPr>
            <a:spLocks noChangeArrowheads="1"/>
          </p:cNvSpPr>
          <p:nvPr/>
        </p:nvSpPr>
        <p:spPr bwMode="auto">
          <a:xfrm>
            <a:off x="3071813" y="2005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632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60325"/>
            <a:ext cx="7162800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Молодая Гвардия - Вечный огонь временно перенесен на Поклонн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34" y="188640"/>
            <a:ext cx="9054566" cy="602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s://upload.wikimedia.org/wikipedia/commons/thumb/9/99/Defense.gov_News_Photo_110322-D-XH843-010_-_Russian_soldiers_march_during_a_welcoming_ceremony_for_Secretary_of_Defense_Robert_M._Gates_at_the_Tomb_of_the_Unknown_Soldier_in_Moscow_Russia.jpg/1280px-thumbn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3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https://upload.wikimedia.org/wikipedia/commons/thumb/2/2b/Changing_the_guards_kremlin.JPG/1280px-Changing_the_guards_kreml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https://upload.wikimedia.org/wikipedia/commons/thumb/7/7b/Tomb_of_the_Unknown_Soldier_%28Moscow%2C_2004%29.jpg/1280px-Tomb_of_the_Unknown_Soldier_%28Moscow%2C_2004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Вечный огонь возвращён к Кремлевской стене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0298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https://upload.wikimedia.org/wikipedia/commons/8/8a/Medvedev_-_Tomb_of_the_Unknown_Soldier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5904" cy="6093296"/>
          </a:xfrm>
          <a:prstGeom prst="rect">
            <a:avLst/>
          </a:prstGeom>
          <a:noFill/>
        </p:spPr>
      </p:pic>
      <p:pic>
        <p:nvPicPr>
          <p:cNvPr id="5" name="Picture 2" descr="https://upload.wikimedia.org/wikipedia/commons/thumb/b/b0/City_of_Military_Glory.JPG/1280px-City_of_Military_Glo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514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8130" name="Picture 2" descr="http://rublevka.lonru.ru/ufiles/yp/206/459.jpg"/>
          <p:cNvPicPr>
            <a:picLocks noChangeAspect="1" noChangeArrowheads="1"/>
          </p:cNvPicPr>
          <p:nvPr/>
        </p:nvPicPr>
        <p:blipFill>
          <a:blip r:embed="rId2" cstate="print"/>
          <a:srcRect t="5927" r="139" b="5175"/>
          <a:stretch>
            <a:fillRect/>
          </a:stretch>
        </p:blipFill>
        <p:spPr bwMode="auto">
          <a:xfrm>
            <a:off x="0" y="0"/>
            <a:ext cx="4860032" cy="32403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3212976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Жуковка - могила неизвестному солдату , погибшему во время Великой Отечественной войны 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300192" y="6165304"/>
            <a:ext cx="2699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Памятник в Туапсе</a:t>
            </a:r>
            <a:endParaRPr lang="ru-RU" sz="1400" dirty="0"/>
          </a:p>
        </p:txBody>
      </p:sp>
      <p:pic>
        <p:nvPicPr>
          <p:cNvPr id="9" name="Picture 2" descr="Портовый город (Туапсе, Россия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6428" y="0"/>
            <a:ext cx="4027572" cy="60212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3933056"/>
            <a:ext cx="5832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Расскажите воины, спящие в цветах,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вы воевали на своих фронтах?..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Я, в молчании вашем, свой ответ найду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слезу печали со щеки смахну...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В мире поэзии У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0625" cy="6667500"/>
          </a:xfrm>
          <a:prstGeom prst="rect">
            <a:avLst/>
          </a:prstGeom>
          <a:noFill/>
        </p:spPr>
      </p:pic>
      <p:pic>
        <p:nvPicPr>
          <p:cNvPr id="6" name="Picture 2" descr="Памятник неизвестному солдату"/>
          <p:cNvPicPr>
            <a:picLocks noChangeAspect="1" noChangeArrowheads="1"/>
          </p:cNvPicPr>
          <p:nvPr/>
        </p:nvPicPr>
        <p:blipFill>
          <a:blip r:embed="rId3" cstate="print"/>
          <a:srcRect l="11283" t="4272" r="44837"/>
          <a:stretch>
            <a:fillRect/>
          </a:stretch>
        </p:blipFill>
        <p:spPr bwMode="auto">
          <a:xfrm>
            <a:off x="5436096" y="0"/>
            <a:ext cx="3542084" cy="45365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851920" y="580526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Памятник неизвестному солдату на кургане славы города Алексина Тульской области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Мемориальный комплекс Героям Великой Отечественной войны, памятник Неизвестному солдату. Луганск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26"/>
            <a:ext cx="4644008" cy="688001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88024" y="2636912"/>
            <a:ext cx="3456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Мемориальный комплекс Героям Великой Отечественной войны, памятник Неизвестному солдату. Луганск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Памятник неизвестному солдату - Памятники - Город Рогачев - Фотоальбом - Региональный портал &quot;Рогачев-Инфо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904757" cy="60212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580112" y="6093296"/>
            <a:ext cx="1834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Памятник  в Рогачеве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1604963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388424" cy="630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Новый памятник Неизвестному солдату установлен - Frant.me (Франтоб.ру)"/>
          <p:cNvPicPr>
            <a:picLocks noChangeAspect="1" noChangeArrowheads="1"/>
          </p:cNvPicPr>
          <p:nvPr/>
        </p:nvPicPr>
        <p:blipFill>
          <a:blip r:embed="rId2" cstate="print"/>
          <a:srcRect l="19200" t="3406" r="30401"/>
          <a:stretch>
            <a:fillRect/>
          </a:stretch>
        </p:blipFill>
        <p:spPr bwMode="auto">
          <a:xfrm>
            <a:off x="4572000" y="188640"/>
            <a:ext cx="4176464" cy="564130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544522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Памятник неизвестному солдату в Таллинне (до апрельских событий)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images-1.moifoto.ru/big/1/893/1165808rqg.jpg?14156261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962400" cy="528637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580112" y="6093296"/>
            <a:ext cx="2241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Памятник  в Новокузнецке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9 Мая Память и Слава Героям анимаш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39544" y="3811012"/>
            <a:ext cx="4104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Всех тех, кто Родину твою 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Закрыл своей спиной, 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Живущий, помни! И сейчас 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Отдай поклон земной. 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Постой у Вечного огня 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сам себя спроси, 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что для Родины своей 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Конкретно сделал ты? 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Вечный Огонь..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vvo4"/>
          <p:cNvPicPr>
            <a:picLocks noChangeAspect="1" noChangeArrowheads="1"/>
          </p:cNvPicPr>
          <p:nvPr/>
        </p:nvPicPr>
        <p:blipFill>
          <a:blip r:embed="rId3" cstate="print"/>
          <a:srcRect l="2751" t="23817" r="1963" b="5638"/>
          <a:stretch>
            <a:fillRect/>
          </a:stretch>
        </p:blipFill>
        <p:spPr bwMode="auto">
          <a:xfrm>
            <a:off x="0" y="5445224"/>
            <a:ext cx="2915816" cy="14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00800" cy="79208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Иллюстративные источники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904656"/>
          </a:xfrm>
        </p:spPr>
        <p:txBody>
          <a:bodyPr/>
          <a:lstStyle/>
          <a:p>
            <a:r>
              <a:rPr lang="en-US" sz="1600" dirty="0" smtClean="0">
                <a:hlinkClick r:id="rId2"/>
              </a:rPr>
              <a:t>http://anyamashka.ru/_ph/77/2/58708764.gif?1415274063</a:t>
            </a:r>
            <a:endParaRPr lang="ru-RU" sz="1600" dirty="0" smtClean="0"/>
          </a:p>
          <a:p>
            <a:r>
              <a:rPr lang="en-US" sz="1600" dirty="0" smtClean="0">
                <a:hlinkClick r:id="rId3"/>
              </a:rPr>
              <a:t>http://anyamashka.ru/_ph/77/2/207831442.gif?1415274359</a:t>
            </a:r>
            <a:endParaRPr lang="ru-RU" sz="1600" dirty="0" smtClean="0"/>
          </a:p>
          <a:p>
            <a:r>
              <a:rPr lang="en-US" sz="1600" dirty="0" smtClean="0">
                <a:hlinkClick r:id="rId4"/>
              </a:rPr>
              <a:t>https://upload.wikimedia.org/wikipedia/ru/d/dd/%D0%A4%D0%BE%D1%82%D0%BE20_Vdovenco.jpg</a:t>
            </a:r>
            <a:endParaRPr lang="ru-RU" sz="1600" dirty="0" smtClean="0"/>
          </a:p>
          <a:p>
            <a:r>
              <a:rPr lang="en-US" sz="1600" dirty="0" smtClean="0">
                <a:hlinkClick r:id="rId5"/>
              </a:rPr>
              <a:t>http://im.kommersant.ru/Issues.photo/CORP/2013/12/02/KOG_135469_00002_2_t219_183652.jpg</a:t>
            </a:r>
            <a:endParaRPr lang="ru-RU" sz="1600" dirty="0" smtClean="0"/>
          </a:p>
          <a:p>
            <a:r>
              <a:rPr lang="en-US" sz="1600" dirty="0" smtClean="0">
                <a:hlinkClick r:id="rId6"/>
              </a:rPr>
              <a:t>http://kadashnikov.ru/voyna4.jpg</a:t>
            </a:r>
            <a:endParaRPr lang="ru-RU" sz="1600" dirty="0" smtClean="0"/>
          </a:p>
          <a:p>
            <a:r>
              <a:rPr lang="en-US" sz="1600" dirty="0" smtClean="0">
                <a:hlinkClick r:id="rId7"/>
              </a:rPr>
              <a:t>http://www.kurgan.ru/img/news/n67653.jpg</a:t>
            </a:r>
            <a:endParaRPr lang="ru-RU" sz="1600" dirty="0" smtClean="0"/>
          </a:p>
          <a:p>
            <a:r>
              <a:rPr lang="en-US" sz="1600" dirty="0" smtClean="0">
                <a:hlinkClick r:id="rId8"/>
              </a:rPr>
              <a:t>http://img11.nnm.me/c/5/c/5/1/fc371eda962d0f3d651c403c574.jpg</a:t>
            </a:r>
            <a:endParaRPr lang="ru-RU" sz="1600" dirty="0" smtClean="0"/>
          </a:p>
          <a:p>
            <a:r>
              <a:rPr lang="en-US" sz="1600" dirty="0" smtClean="0">
                <a:hlinkClick r:id="rId9"/>
              </a:rPr>
              <a:t>http://gdb.rferl.org/B035D700-D730-488B-8E5F-0AA45108A68C_w640_r1_s.jpg</a:t>
            </a:r>
            <a:endParaRPr lang="ru-RU" sz="1600" dirty="0" smtClean="0"/>
          </a:p>
          <a:p>
            <a:r>
              <a:rPr lang="en-US" sz="1600" dirty="0" smtClean="0">
                <a:hlinkClick r:id="rId10"/>
              </a:rPr>
              <a:t>http://moole.ru/uploads/posts/2011-04/1304187050_1303241230_vechnyy-ogon.jpg</a:t>
            </a:r>
            <a:endParaRPr lang="ru-RU" sz="1600" dirty="0" smtClean="0"/>
          </a:p>
          <a:p>
            <a:r>
              <a:rPr lang="en-US" sz="1600" dirty="0" smtClean="0">
                <a:hlinkClick r:id="rId11"/>
              </a:rPr>
              <a:t>http://www.vipgeo.ru/uploads/content_image/large/70712.jpg</a:t>
            </a:r>
            <a:endParaRPr lang="ru-RU" sz="1600" dirty="0" smtClean="0"/>
          </a:p>
          <a:p>
            <a:r>
              <a:rPr lang="en-US" sz="1600" dirty="0" smtClean="0">
                <a:hlinkClick r:id="rId12"/>
              </a:rPr>
              <a:t>http://rublevka.lonru.ru/ufiles/yp/206/459.jpg</a:t>
            </a:r>
            <a:endParaRPr lang="ru-RU" sz="1600" dirty="0" smtClean="0"/>
          </a:p>
          <a:p>
            <a:r>
              <a:rPr lang="en-US" sz="1600" dirty="0" smtClean="0">
                <a:hlinkClick r:id="rId13"/>
              </a:rPr>
              <a:t>https://upload.wikimedia.org/wikipedia/commons/8/8a/Medvedev_-_Tomb_of_the_Unknown_Soldier.jpeg</a:t>
            </a:r>
            <a:endParaRPr lang="ru-RU" sz="1600" dirty="0" smtClean="0"/>
          </a:p>
          <a:p>
            <a:r>
              <a:rPr lang="en-US" sz="1600" dirty="0" smtClean="0">
                <a:hlinkClick r:id="rId14"/>
              </a:rPr>
              <a:t>http://photocdn3.itar-tass.com/width/744_b12f2926/tass/m2/uploads/i/20141024/3877498.jpg</a:t>
            </a:r>
            <a:endParaRPr lang="ru-RU" sz="1600" dirty="0" smtClean="0"/>
          </a:p>
          <a:p>
            <a:r>
              <a:rPr lang="en-US" sz="1600" dirty="0" smtClean="0">
                <a:hlinkClick r:id="rId15"/>
              </a:rPr>
              <a:t>http://www.visacomtour.ru/wp-content/uploads/dostvisa/pamjatnik_neizvestnomu_soldatu-3.jpg</a:t>
            </a:r>
            <a:endParaRPr lang="ru-RU" sz="1600" dirty="0" smtClean="0"/>
          </a:p>
          <a:p>
            <a:r>
              <a:rPr lang="en-US" sz="1600" dirty="0" smtClean="0">
                <a:hlinkClick r:id="rId16"/>
              </a:rPr>
              <a:t>http://kolyan.net/uploads/posts/2010-05/thumbs/1273080446_img05.jpg</a:t>
            </a:r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76470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420888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594928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Открытки анимашки к 9 Мая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Открытка-анимация к 9 М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53671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280150"/>
            <a:ext cx="5580112" cy="3577850"/>
          </a:xfrm>
          <a:prstGeom prst="rect">
            <a:avLst/>
          </a:prstGeom>
          <a:noFill/>
        </p:spPr>
      </p:pic>
      <p:pic>
        <p:nvPicPr>
          <p:cNvPr id="9" name="Picture 2" descr="В России сегодня День памяти и скорби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Могила Неизвестного солдата : Волгоградское областное отделение РГ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Высоцкий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57332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6" descr="Фотографии автора :: Merlu :: Клуб Foto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11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Весь В.С. Высоцкий. С любовью к творчеству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4516" name="Picture 4" descr="Международный реестр мемориалов, кладбищ, воинских захоронений, братских могил: Мемориал - Братская могила советских воинов в г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608911" cy="7146032"/>
          </a:xfrm>
          <a:prstGeom prst="rect">
            <a:avLst/>
          </a:prstGeom>
          <a:noFill/>
        </p:spPr>
      </p:pic>
      <p:pic>
        <p:nvPicPr>
          <p:cNvPr id="64518" name="Picture 6" descr="Россия достопримечательности и города Братская могила советских воинов КУРСКАЯ ОБЛАСТЬ БЕЛОВСКИЙ РАЙОН ИЛЕК OutdoorsPHOTO - Фот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564555" cy="7173416"/>
          </a:xfrm>
          <a:prstGeom prst="rect">
            <a:avLst/>
          </a:prstGeom>
          <a:noFill/>
        </p:spPr>
      </p:pic>
      <p:pic>
        <p:nvPicPr>
          <p:cNvPr id="64520" name="Picture 8" descr="Новый Калининград.Ru - Нестеровский район - пос. Чистые пруды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631843" cy="7101408"/>
          </a:xfrm>
          <a:prstGeom prst="rect">
            <a:avLst/>
          </a:prstGeom>
          <a:noFill/>
        </p:spPr>
      </p:pic>
      <p:pic>
        <p:nvPicPr>
          <p:cNvPr id="9" name="Picture 12" descr="Международный реестр мемориалов, кладбищ, воинских захоронен…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756576" cy="7398738"/>
          </a:xfrm>
          <a:prstGeom prst="rect">
            <a:avLst/>
          </a:prstGeom>
          <a:noFill/>
        </p:spPr>
      </p:pic>
      <p:pic>
        <p:nvPicPr>
          <p:cNvPr id="7" name="Высоцки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1331640" y="710140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155</Words>
  <Application>Microsoft Office PowerPoint</Application>
  <PresentationFormat>Экран (4:3)</PresentationFormat>
  <Paragraphs>49</Paragraphs>
  <Slides>33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И в своей знаменитой могиле Неизвестный положен солдат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Иллюстративные источники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</dc:title>
  <dc:subject> Имя твое неизвестно, подвиг твой бессмертен </dc:subject>
  <dc:creator>Родионова Любовь</dc:creator>
  <cp:keywords>неизвестный солдат память</cp:keywords>
  <cp:lastModifiedBy>galina</cp:lastModifiedBy>
  <cp:revision>66</cp:revision>
  <dcterms:created xsi:type="dcterms:W3CDTF">2014-10-28T15:04:53Z</dcterms:created>
  <dcterms:modified xsi:type="dcterms:W3CDTF">2014-11-19T15:47:35Z</dcterms:modified>
</cp:coreProperties>
</file>