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58" r:id="rId4"/>
    <p:sldId id="274" r:id="rId5"/>
    <p:sldId id="260" r:id="rId6"/>
    <p:sldId id="261" r:id="rId7"/>
    <p:sldId id="262" r:id="rId8"/>
    <p:sldId id="263" r:id="rId9"/>
    <p:sldId id="275" r:id="rId10"/>
    <p:sldId id="264" r:id="rId11"/>
    <p:sldId id="277" r:id="rId12"/>
    <p:sldId id="265" r:id="rId13"/>
    <p:sldId id="266" r:id="rId14"/>
    <p:sldId id="281" r:id="rId15"/>
    <p:sldId id="278" r:id="rId16"/>
    <p:sldId id="267" r:id="rId17"/>
    <p:sldId id="268" r:id="rId18"/>
    <p:sldId id="282" r:id="rId19"/>
    <p:sldId id="276" r:id="rId20"/>
    <p:sldId id="269" r:id="rId21"/>
    <p:sldId id="279" r:id="rId22"/>
    <p:sldId id="270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6D667-5F74-4F9B-B028-3C5B45DF2988}" type="datetimeFigureOut">
              <a:rPr lang="ru-RU"/>
              <a:pPr/>
              <a:t>05.08.2014</a:t>
            </a:fld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1CFDEB-509C-4804-AB48-B09044F77F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034C-61EF-48E8-9597-6708F9B3B4BD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58D4-F202-401D-9ED6-6EFC6C2DC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1707-130E-49DB-AEBA-9B955D2BB99A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C678-FBC7-404E-9AFC-77A514325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4EC1-C884-4C74-84F6-5668EB9EC38D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3883-845B-43A8-9C62-B23083479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64EF-563D-44E8-AE05-069D4F4E851A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8932-7298-4344-A38C-611BB1662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213-370C-40EB-BE8E-43CA7EE4A26B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E094-ACA4-4541-940D-A912B29B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732C-54EE-462B-B746-14AF06D301EA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6282-50BB-46A1-A392-E742B870E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7A92-994F-4204-A413-B0C563029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73BF-1C38-4D66-B6C2-40E677CD0300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939C-BB1F-4F6B-B94A-7DD9A7509A31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15F-EEDE-4FA0-91DE-E6382D5FC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F415-A930-4797-AB58-622B726D9801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3700-D7BA-4643-8CEE-BDD4F7BC3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C523-62D4-46EC-BBAE-59E76E955ABC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66A4-74B6-4911-8657-D9A4FA33D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ED85-F3A2-450D-8566-1678D64000D6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EFB3-430E-46EA-AB9E-E7D478497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12922B-607A-428F-BEF6-1AA3D60F363C}" type="datetime1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/>
              <a:t>Редькина Нина Михайловна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9E2934-943D-4DEA-AD94-74299A2A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subTitle" idx="1"/>
          </p:nvPr>
        </p:nvSpPr>
        <p:spPr>
          <a:xfrm>
            <a:off x="457200" y="1844675"/>
            <a:ext cx="83058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smtClean="0">
                <a:solidFill>
                  <a:schemeClr val="bg2"/>
                </a:solidFill>
              </a:rPr>
              <a:t>«Выдающийся летчик Петр Николаевич Нестеров»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3058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2"/>
                </a:solidFill>
              </a:rPr>
              <a:t>К 100-летию Первой мировой войны</a:t>
            </a:r>
            <a:br>
              <a:rPr lang="ru-RU" sz="3200" smtClean="0">
                <a:solidFill>
                  <a:schemeClr val="bg2"/>
                </a:solidFill>
              </a:rPr>
            </a:br>
            <a:endParaRPr lang="ru-RU" sz="3200">
              <a:solidFill>
                <a:schemeClr val="bg2"/>
              </a:solidFill>
            </a:endParaRPr>
          </a:p>
        </p:txBody>
      </p:sp>
      <p:pic>
        <p:nvPicPr>
          <p:cNvPr id="5" name="Picture 4" descr="bXRkYXRhLnJ1L3UxNy9waG90bzY4NkIvMjAwNjA5ODgyNTctMC9vcmlnaW5hbC5qcGc_X19pZD00MDQy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5677" y="3214685"/>
            <a:ext cx="2719786" cy="3165477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59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 </a:t>
            </a:r>
            <a:r>
              <a:rPr lang="ru-RU" b="1" smtClean="0">
                <a:solidFill>
                  <a:schemeClr val="bg2"/>
                </a:solidFill>
              </a:rPr>
              <a:t>В октябре 1911 года поручик П.Н.Нестеров был зачислен в Офицерскую воздухоплавательную школу в Петербурге, а 29 августа 1912 года – в Гатчинскую авиационную школу. 28 сентября 1912 года он получает звание пилота-авиатора, а 5 октября – звание военного летчика. Получает назначение в формируемый авиаотряд при 7-й воздухоплавательной роте.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31 августа 1913 года он был произведен в чин штабс-капитана.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Столь быстрое продвижение Нестерова по службе свидетельствует о его таланте военного летчика.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bg2"/>
                </a:solidFill>
              </a:rPr>
              <a:t>В июне 1913 года переведен в 11 корпусный отряд 3-ей авиационной роты</a:t>
            </a:r>
            <a:endParaRPr lang="ru-RU" sz="2400" b="1">
              <a:solidFill>
                <a:schemeClr val="bg2"/>
              </a:solidFill>
            </a:endParaRPr>
          </a:p>
        </p:txBody>
      </p:sp>
      <p:pic>
        <p:nvPicPr>
          <p:cNvPr id="23554" name="Picture 2" descr="E:\Нестеров\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43211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24577" name="Содержимое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За время своей службы П.Н.Нестеров возглавлял групповой перелет по маршруту Киев-Остер-Козелец-Нежин-Киев, совершил дальние перелеты Киев-Одесса-Севастополь и Киев-Гатчина.</a:t>
            </a:r>
          </a:p>
        </p:txBody>
      </p:sp>
      <p:pic>
        <p:nvPicPr>
          <p:cNvPr id="24578" name="Picture 2" descr="E:\Нестеров\299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24175"/>
            <a:ext cx="64484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25601" name="Содержимое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Петр Николаевич является основоположником высшего пилотажа. 27 августа (9 сентября) 1913 года впервые в мире осуществил на самолете «Ньюпор-</a:t>
            </a:r>
            <a:r>
              <a:rPr lang="en-US" b="1" smtClean="0">
                <a:solidFill>
                  <a:schemeClr val="bg2"/>
                </a:solidFill>
              </a:rPr>
              <a:t>IV</a:t>
            </a:r>
            <a:r>
              <a:rPr lang="ru-RU" b="1" smtClean="0">
                <a:solidFill>
                  <a:schemeClr val="bg2"/>
                </a:solidFill>
              </a:rPr>
              <a:t>» «мертвую петлю», которую называют «петлей Нестерова».</a:t>
            </a:r>
          </a:p>
        </p:txBody>
      </p:sp>
      <p:pic>
        <p:nvPicPr>
          <p:cNvPr id="25602" name="Picture 3" descr="E:\Нестеров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141663"/>
            <a:ext cx="5715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266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Одного хочу лишь 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Свою «петлю» осуществляя,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Чтобы  «мертвая петля»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Стала в воздухе живая.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Не мир хочу я удивить,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Не для забавы иль задора,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Я вас хочу лишь убедить,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bg2"/>
                </a:solidFill>
              </a:rPr>
              <a:t>Что в воздухе везде опора.</a:t>
            </a:r>
          </a:p>
        </p:txBody>
      </p:sp>
      <p:pic>
        <p:nvPicPr>
          <p:cNvPr id="26626" name="Picture 2" descr="E:\Нестеров\746ccfe5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765175"/>
            <a:ext cx="40528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pic>
        <p:nvPicPr>
          <p:cNvPr id="27649" name="Picture 3" descr="E:\Нестеров\4894521b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4813"/>
            <a:ext cx="3290887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E:\Нестеров\0_984b9_2ec64d2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535363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28673" name="Содержимое 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В 1914 году началась Первая мировая война. П.Н.Нестеров с первых дней войны выполнял задания военной разведки. Он изготовил ряд приспособлений для воздушного боя и разработал тактику их применения.                        К хвостовой части  своего самолета приспособил «нож-пилку», которая предназначалась для разрезания оболочки вражеского аэростата.                                                                   Для поражения воздушного винта самолета неприятеля прикрепил длинный трос с грузом на конце в виде «кошки»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6718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26 августа (8сентября) 1914 года в 6 километрах от города Жолкева на своем самолете     «Моран-</a:t>
            </a:r>
            <a:r>
              <a:rPr lang="en-US" b="1" smtClean="0">
                <a:solidFill>
                  <a:schemeClr val="bg2"/>
                </a:solidFill>
              </a:rPr>
              <a:t>G</a:t>
            </a:r>
            <a:r>
              <a:rPr lang="ru-RU" b="1" smtClean="0">
                <a:solidFill>
                  <a:schemeClr val="bg2"/>
                </a:solidFill>
              </a:rPr>
              <a:t>» П.Н.Нестеров сбил таранным ударом австрийский самолет «Альбатрос». Управлял этим самолетом барон Фридрих фон Розенталь. Оба самолета упали на землю, а летчики разбились.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Это был первый таран в истории авиации.</a:t>
            </a:r>
          </a:p>
        </p:txBody>
      </p:sp>
      <p:pic>
        <p:nvPicPr>
          <p:cNvPr id="29698" name="Picture 2" descr="E:\Нестеров\pic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716338"/>
            <a:ext cx="5715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bg2"/>
                </a:solidFill>
              </a:rPr>
              <a:t>Самолет «</a:t>
            </a:r>
            <a:r>
              <a:rPr lang="ru-RU" sz="2400" b="1" err="1" smtClean="0">
                <a:solidFill>
                  <a:schemeClr val="bg2"/>
                </a:solidFill>
              </a:rPr>
              <a:t>Моран</a:t>
            </a:r>
            <a:r>
              <a:rPr lang="ru-RU" sz="2400" b="1" smtClean="0">
                <a:solidFill>
                  <a:schemeClr val="bg2"/>
                </a:solidFill>
              </a:rPr>
              <a:t> – </a:t>
            </a:r>
            <a:r>
              <a:rPr sz="2400" b="1" smtClean="0">
                <a:solidFill>
                  <a:schemeClr val="bg2"/>
                </a:solidFill>
              </a:rPr>
              <a:t>G</a:t>
            </a:r>
            <a:r>
              <a:rPr lang="ru-RU" sz="2400" b="1" smtClean="0">
                <a:solidFill>
                  <a:schemeClr val="bg2"/>
                </a:solidFill>
              </a:rPr>
              <a:t>», на котором П.Н.Нестеров уничтожил врага, но  и  сам погиб.</a:t>
            </a:r>
            <a:endParaRPr lang="ru-RU" sz="2400" b="1">
              <a:solidFill>
                <a:schemeClr val="bg2"/>
              </a:solidFill>
            </a:endParaRPr>
          </a:p>
        </p:txBody>
      </p:sp>
      <p:pic>
        <p:nvPicPr>
          <p:cNvPr id="30722" name="Picture 2" descr="E:\Нестеров\1_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4293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pic>
        <p:nvPicPr>
          <p:cNvPr id="31745" name="Picture 2" descr="E:\Нестеров\vvs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25538"/>
            <a:ext cx="5113337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sz="3800" smtClean="0">
                <a:ln>
                  <a:noFill/>
                </a:ln>
                <a:effectLst/>
              </a:rPr>
              <a:t/>
            </a:r>
            <a:br>
              <a:rPr sz="3800" smtClean="0">
                <a:ln>
                  <a:noFill/>
                </a:ln>
                <a:effectLst/>
              </a:rPr>
            </a:br>
            <a:endParaRPr lang="ru-RU" sz="3800" smtClean="0">
              <a:ln>
                <a:noFill/>
              </a:ln>
              <a:effectLst/>
            </a:endParaRPr>
          </a:p>
        </p:txBody>
      </p:sp>
      <p:pic>
        <p:nvPicPr>
          <p:cNvPr id="41988" name="Picture 4" descr="bXRkYXRhLnJ1L3UxNy9waG90bzY4NkIvMjAwNjA5ODgyNTctMC9vcmlnaW5hbC5qcGc_X19pZD00MDQy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765175"/>
            <a:ext cx="4824413" cy="561498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3276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В годы Великой Отечественной войны 1941 – 1945 г. советские летчики Николай Гастелло, Виктор Талалихин, следуя примеру Нестерова, применили таран в воздухе.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bg2"/>
                </a:solidFill>
              </a:rPr>
              <a:t>П.Н. Нестеров похоронен 31 августа (13 сентября) 1914 года в Киеве.</a:t>
            </a:r>
            <a:endParaRPr lang="ru-RU" sz="2400" b="1">
              <a:solidFill>
                <a:schemeClr val="bg2"/>
              </a:solidFill>
            </a:endParaRPr>
          </a:p>
        </p:txBody>
      </p:sp>
      <p:pic>
        <p:nvPicPr>
          <p:cNvPr id="33794" name="Picture 2" descr="E:\Нестеров\1247818574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925" y="1758950"/>
            <a:ext cx="4095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34817" name="Содержимое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2"/>
                </a:solidFill>
              </a:rPr>
              <a:t>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 </a:t>
            </a:r>
            <a:r>
              <a:rPr lang="ru-RU" b="1" smtClean="0">
                <a:solidFill>
                  <a:schemeClr val="bg2"/>
                </a:solidFill>
              </a:rPr>
              <a:t>Его именем названы улицы в Москве, Нижнем Новгороде, Гатчине.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 </a:t>
            </a:r>
            <a:r>
              <a:rPr lang="ru-RU" b="1" smtClean="0">
                <a:solidFill>
                  <a:schemeClr val="bg2"/>
                </a:solidFill>
              </a:rPr>
              <a:t>В 1962 году Международная авиационная федерация учредила переходящий приз для победителя первенства мира по высшему пилотажу – кубок имени Нестерова.</a:t>
            </a:r>
          </a:p>
          <a:p>
            <a:pPr eaLnBrk="1" hangingPunct="1"/>
            <a:endParaRPr lang="ru-RU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bg2"/>
                </a:solidFill>
              </a:rPr>
              <a:t>В 1987 году к 100-летию со дня рождения в Нижнем Новгороде на бульваре имени П.Н.Нестерова установлен монумент работы скульпторов </a:t>
            </a:r>
            <a:r>
              <a:rPr lang="ru-RU" sz="2400" b="1" err="1" smtClean="0">
                <a:solidFill>
                  <a:schemeClr val="bg2"/>
                </a:solidFill>
              </a:rPr>
              <a:t>Иулиана</a:t>
            </a:r>
            <a:r>
              <a:rPr lang="ru-RU" sz="2400" b="1" smtClean="0">
                <a:solidFill>
                  <a:schemeClr val="bg2"/>
                </a:solidFill>
              </a:rPr>
              <a:t> и Александра Рукавишниковых, потомков купца С.М.Рукавишникова</a:t>
            </a:r>
            <a:endParaRPr lang="ru-RU" sz="2400" b="1">
              <a:solidFill>
                <a:schemeClr val="bg2"/>
              </a:solidFill>
            </a:endParaRPr>
          </a:p>
        </p:txBody>
      </p:sp>
      <p:pic>
        <p:nvPicPr>
          <p:cNvPr id="35842" name="Picture 2" descr="E:\Нестеров\25c61b70042bb4df19d965d03f2fb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05038"/>
            <a:ext cx="41036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E:\Нестеров\nesterov_nijniy_novgo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05038"/>
            <a:ext cx="321786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962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2"/>
                </a:solidFill>
                <a:latin typeface="Arial" charset="0"/>
              </a:rPr>
              <a:t>               </a:t>
            </a:r>
            <a:r>
              <a:rPr lang="ru-RU" sz="2400" b="1" smtClean="0">
                <a:solidFill>
                  <a:schemeClr val="bg2"/>
                </a:solidFill>
                <a:latin typeface="Arial" charset="0"/>
              </a:rPr>
              <a:t>Нижний Н</a:t>
            </a:r>
            <a:r>
              <a:rPr lang="ru-RU" sz="2400" smtClean="0">
                <a:solidFill>
                  <a:schemeClr val="bg2"/>
                </a:solidFill>
                <a:latin typeface="Arial" charset="0"/>
              </a:rPr>
              <a:t>овгород в конце 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XIX</a:t>
            </a:r>
            <a:r>
              <a:rPr lang="ru-RU" sz="2400" smtClean="0">
                <a:solidFill>
                  <a:schemeClr val="bg2"/>
                </a:solidFill>
                <a:latin typeface="Arial" charset="0"/>
              </a:rPr>
              <a:t> века</a:t>
            </a:r>
            <a:endParaRPr lang="ru-RU" b="1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33931"/>
            <a:ext cx="8229600" cy="8459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bg2"/>
                </a:solidFill>
              </a:rPr>
              <a:t>Петр Николаевич Нестеров родился 15 (27)февраля 1887 года в г. Нижнем Новгороде в семье воспитателя кадетского корпуса штабс-капитана Н.Ф.Нестерова.</a:t>
            </a:r>
            <a:endParaRPr lang="ru-RU" sz="2400">
              <a:solidFill>
                <a:schemeClr val="bg2"/>
              </a:solidFill>
            </a:endParaRPr>
          </a:p>
        </p:txBody>
      </p:sp>
      <p:pic>
        <p:nvPicPr>
          <p:cNvPr id="15363" name="Picture 4" descr="i?id=548285959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708275"/>
            <a:ext cx="60483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592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bg2"/>
                </a:solidFill>
              </a:rPr>
              <a:t>В возрасте 10 лет Петр Нестеров поступил в Нижегородский кадетский корпус. После неожиданной смерти отца, материальное положение сильно ухудшилось. Его мать, Маргарита Викторовна, с четырьмя детьми переехала жить во Вдовий дом.</a:t>
            </a:r>
            <a:br>
              <a:rPr lang="ru-RU" sz="2400" b="1" smtClean="0">
                <a:solidFill>
                  <a:schemeClr val="bg2"/>
                </a:solidFill>
              </a:rPr>
            </a:br>
            <a:r>
              <a:rPr lang="ru-RU" sz="2400" b="1" smtClean="0">
                <a:solidFill>
                  <a:schemeClr val="bg2"/>
                </a:solidFill>
              </a:rPr>
              <a:t/>
            </a:r>
            <a:br>
              <a:rPr lang="ru-RU" sz="2400" b="1" smtClean="0">
                <a:solidFill>
                  <a:schemeClr val="bg2"/>
                </a:solidFill>
              </a:rPr>
            </a:br>
            <a:endParaRPr lang="ru-RU" sz="2400" b="1">
              <a:solidFill>
                <a:schemeClr val="bg2"/>
              </a:solidFill>
            </a:endParaRPr>
          </a:p>
        </p:txBody>
      </p:sp>
      <p:pic>
        <p:nvPicPr>
          <p:cNvPr id="16386" name="Picture 2" descr="E:\Нестеров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24175"/>
            <a:ext cx="39592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:\Нестеров\1245750427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4175"/>
            <a:ext cx="432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У него была тонкая лирическая душа, любил все прекрасное. Он неплохо рисовал, пел, играл на мандолине. Композитор А.К.Глазунов, рекомендовал поступить в консерваторию, когда на частном концерте услышал юного Петра.</a:t>
            </a:r>
          </a:p>
        </p:txBody>
      </p:sp>
      <p:pic>
        <p:nvPicPr>
          <p:cNvPr id="17410" name="Picture 2" descr="E:\Нестеров\0_8af00_dd85f85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429000"/>
            <a:ext cx="21605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Выписка из аттестационного журнала свидетельствует, что « кадет 7 класса Нестеров… обладает острым умом, любит математику, физику, черчение. Чрезвычайно настойчив в принятых решениях, проявляет динамический характер… Кадет Петр Нестеров – идеальный тип будущего офицера с ярко выраженными моральными качествами и храбростью, могущий увлечь за собой своих подчиненных в бою».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В 1904 году Петр Нестеров закончил обучение в Нижегородском кадетском корпусе.                        В 1906 году отлично выдержал выпускные экзамены Михайловского артиллерийского училища г.Петербурга. Произведенный в поручики попал по распределению в 9-ю Восточно-Сибирскую стрелковую артиллерийскую бригаду.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ru-RU" b="1" smtClean="0">
                <a:solidFill>
                  <a:schemeClr val="bg2"/>
                </a:solidFill>
              </a:rPr>
              <a:t>Во Владивостоке, где он служил, лично разработал правила корректирования стрельбы с аэростата.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sp>
        <p:nvSpPr>
          <p:cNvPr id="20481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bg2"/>
                </a:solidFill>
              </a:rPr>
              <a:t>    </a:t>
            </a:r>
            <a:r>
              <a:rPr lang="ru-RU" b="1" smtClean="0">
                <a:solidFill>
                  <a:schemeClr val="bg2"/>
                </a:solidFill>
              </a:rPr>
              <a:t>В июле-августе 1911 года в Нижнем Новгороде, где он проводил свой отпуск, познакомился с учеником профессора Н.Е.Жукова и членом Нижегородского общества воздухоплавания – П.П.Соколовым. Они вместе построили планер, на котором Петр Нестеров совершил свой первый полет в качестве пилота.            Этот полет был началом его летной карьеры.</a:t>
            </a:r>
          </a:p>
        </p:txBody>
      </p:sp>
      <p:pic>
        <p:nvPicPr>
          <p:cNvPr id="20482" name="Picture 2" descr="E:\Нестеров\bXRkYXRhLnJ1L3UyNi9waG90bzE0QzEvMjA4Mzc5MTU0MDgtMC9vcmlnaW5hbC5qcGc_X19pZD00MDQyOA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789363"/>
            <a:ext cx="5461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Редькина Нина Михайловна</a:t>
            </a:r>
          </a:p>
        </p:txBody>
      </p:sp>
      <p:pic>
        <p:nvPicPr>
          <p:cNvPr id="21505" name="Picture 2" descr="E:\Нестеров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345</TotalTime>
  <Words>789</Words>
  <Application>Microsoft Office PowerPoint</Application>
  <PresentationFormat>Экран (4:3)</PresentationFormat>
  <Paragraphs>57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К 100-летию Первой мировой войны </vt:lpstr>
      <vt:lpstr> </vt:lpstr>
      <vt:lpstr>Петр Николаевич Нестеров родился 15 (27)февраля 1887 года в г. Нижнем Новгороде в семье воспитателя кадетского корпуса штабс-капитана Н.Ф.Нестерова.</vt:lpstr>
      <vt:lpstr>В возрасте 10 лет Петр Нестеров поступил в Нижегородский кадетский корпус. После неожиданной смерти отца, материальное положение сильно ухудшилось. Его мать, Маргарита Викторовна, с четырьмя детьми переехала жить во Вдовий дом.  </vt:lpstr>
      <vt:lpstr>Слайд 5</vt:lpstr>
      <vt:lpstr>Слайд 6</vt:lpstr>
      <vt:lpstr>Слайд 7</vt:lpstr>
      <vt:lpstr>Слайд 8</vt:lpstr>
      <vt:lpstr>Слайд 9</vt:lpstr>
      <vt:lpstr>Слайд 10</vt:lpstr>
      <vt:lpstr>В июне 1913 года переведен в 11 корпусный отряд 3-ей авиационной роты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Самолет «Моран – G», на котором П.Н.Нестеров уничтожил врага, но  и  сам погиб.</vt:lpstr>
      <vt:lpstr>Слайд 19</vt:lpstr>
      <vt:lpstr>Слайд 20</vt:lpstr>
      <vt:lpstr>П.Н. Нестеров похоронен 31 августа (13 сентября) 1914 года в Киеве.</vt:lpstr>
      <vt:lpstr>Слайд 22</vt:lpstr>
      <vt:lpstr>В 1987 году к 100-летию со дня рождения в Нижнем Новгороде на бульваре имени П.Н.Нестерова установлен монумент работы скульпторов Иулиана и Александра Рукавишниковых, потомков купца С.М.Рукавишникова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Redkina</dc:creator>
  <cp:lastModifiedBy>Admin</cp:lastModifiedBy>
  <cp:revision>7</cp:revision>
  <dcterms:created xsi:type="dcterms:W3CDTF">2013-12-03T05:36:25Z</dcterms:created>
  <dcterms:modified xsi:type="dcterms:W3CDTF">2014-08-05T16:59:30Z</dcterms:modified>
</cp:coreProperties>
</file>